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96EA-8276-4569-A538-CE1073EE11AA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89DA-5942-4894-8E75-8771B47AD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191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96EA-8276-4569-A538-CE1073EE11AA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89DA-5942-4894-8E75-8771B47AD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4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96EA-8276-4569-A538-CE1073EE11AA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89DA-5942-4894-8E75-8771B47AD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82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96EA-8276-4569-A538-CE1073EE11AA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89DA-5942-4894-8E75-8771B47AD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249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96EA-8276-4569-A538-CE1073EE11AA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89DA-5942-4894-8E75-8771B47AD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575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96EA-8276-4569-A538-CE1073EE11AA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89DA-5942-4894-8E75-8771B47AD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77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96EA-8276-4569-A538-CE1073EE11AA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89DA-5942-4894-8E75-8771B47AD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097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96EA-8276-4569-A538-CE1073EE11AA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89DA-5942-4894-8E75-8771B47AD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45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96EA-8276-4569-A538-CE1073EE11AA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89DA-5942-4894-8E75-8771B47AD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4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96EA-8276-4569-A538-CE1073EE11AA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89DA-5942-4894-8E75-8771B47AD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82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B96EA-8276-4569-A538-CE1073EE11AA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B89DA-5942-4894-8E75-8771B47AD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9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B96EA-8276-4569-A538-CE1073EE11AA}" type="datetimeFigureOut">
              <a:rPr lang="en-US" smtClean="0"/>
              <a:t>12/20/2018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B89DA-5942-4894-8E75-8771B47AD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59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276600"/>
            <a:ext cx="7848600" cy="2743200"/>
          </a:xfrm>
        </p:spPr>
        <p:txBody>
          <a:bodyPr>
            <a:normAutofit/>
          </a:bodyPr>
          <a:lstStyle/>
          <a:p>
            <a:r>
              <a:rPr lang="ro-RO" dirty="0" smtClean="0">
                <a:solidFill>
                  <a:schemeClr val="tx2"/>
                </a:solidFill>
              </a:rPr>
              <a:t>În </a:t>
            </a:r>
            <a:r>
              <a:rPr lang="en-US" dirty="0" err="1" smtClean="0">
                <a:solidFill>
                  <a:schemeClr val="tx2"/>
                </a:solidFill>
              </a:rPr>
              <a:t>perioada</a:t>
            </a:r>
            <a:r>
              <a:rPr lang="en-US" dirty="0" smtClean="0">
                <a:solidFill>
                  <a:schemeClr val="tx2"/>
                </a:solidFill>
              </a:rPr>
              <a:t> 31 august – 3 </a:t>
            </a:r>
            <a:r>
              <a:rPr lang="en-US" dirty="0" err="1" smtClean="0">
                <a:solidFill>
                  <a:schemeClr val="tx2"/>
                </a:solidFill>
              </a:rPr>
              <a:t>septembrie</a:t>
            </a:r>
            <a:r>
              <a:rPr lang="en-US" dirty="0" smtClean="0">
                <a:solidFill>
                  <a:schemeClr val="tx2"/>
                </a:solidFill>
              </a:rPr>
              <a:t> 2019 </a:t>
            </a:r>
            <a:r>
              <a:rPr lang="en-US" dirty="0" err="1" smtClean="0">
                <a:solidFill>
                  <a:schemeClr val="tx2"/>
                </a:solidFill>
              </a:rPr>
              <a:t>va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avea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loc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ro-RO" dirty="0" smtClean="0">
                <a:solidFill>
                  <a:schemeClr val="tx2"/>
                </a:solidFill>
              </a:rPr>
              <a:t>î</a:t>
            </a:r>
            <a:r>
              <a:rPr lang="en-US" dirty="0" smtClean="0">
                <a:solidFill>
                  <a:schemeClr val="tx2"/>
                </a:solidFill>
              </a:rPr>
              <a:t>n </a:t>
            </a:r>
            <a:r>
              <a:rPr lang="en-US" dirty="0" err="1" smtClean="0">
                <a:solidFill>
                  <a:schemeClr val="tx2"/>
                </a:solidFill>
              </a:rPr>
              <a:t>Cracovia</a:t>
            </a:r>
            <a:r>
              <a:rPr lang="en-US" dirty="0" smtClean="0">
                <a:solidFill>
                  <a:schemeClr val="tx2"/>
                </a:solidFill>
              </a:rPr>
              <a:t>, </a:t>
            </a:r>
            <a:r>
              <a:rPr lang="en-US" dirty="0" err="1" smtClean="0">
                <a:solidFill>
                  <a:schemeClr val="tx2"/>
                </a:solidFill>
              </a:rPr>
              <a:t>Polonia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cel</a:t>
            </a:r>
            <a:r>
              <a:rPr lang="en-US" dirty="0" smtClean="0">
                <a:solidFill>
                  <a:schemeClr val="tx2"/>
                </a:solidFill>
              </a:rPr>
              <a:t> de-al 41-lea </a:t>
            </a:r>
            <a:r>
              <a:rPr lang="ro-RO" dirty="0" smtClean="0">
                <a:solidFill>
                  <a:schemeClr val="tx2"/>
                </a:solidFill>
              </a:rPr>
              <a:t>Congres ESPEN, o </a:t>
            </a:r>
            <a:r>
              <a:rPr lang="ro-RO" dirty="0">
                <a:solidFill>
                  <a:schemeClr val="tx2"/>
                </a:solidFill>
              </a:rPr>
              <a:t>manifestare </a:t>
            </a:r>
            <a:r>
              <a:rPr lang="ro-RO" dirty="0" smtClean="0">
                <a:solidFill>
                  <a:schemeClr val="tx2"/>
                </a:solidFill>
              </a:rPr>
              <a:t>științifică </a:t>
            </a:r>
            <a:r>
              <a:rPr lang="ro-RO" dirty="0">
                <a:solidFill>
                  <a:schemeClr val="tx2"/>
                </a:solidFill>
              </a:rPr>
              <a:t>de </a:t>
            </a:r>
            <a:r>
              <a:rPr lang="ro-RO" dirty="0" smtClean="0">
                <a:solidFill>
                  <a:schemeClr val="tx2"/>
                </a:solidFill>
              </a:rPr>
              <a:t>referință, organizată </a:t>
            </a:r>
            <a:r>
              <a:rPr lang="ro-RO" dirty="0">
                <a:solidFill>
                  <a:schemeClr val="tx2"/>
                </a:solidFill>
              </a:rPr>
              <a:t>anual de </a:t>
            </a:r>
            <a:r>
              <a:rPr lang="en-US" dirty="0" err="1" smtClean="0">
                <a:solidFill>
                  <a:schemeClr val="tx2"/>
                </a:solidFill>
              </a:rPr>
              <a:t>Societatea</a:t>
            </a:r>
            <a:r>
              <a:rPr lang="en-US" dirty="0" smtClean="0">
                <a:solidFill>
                  <a:schemeClr val="tx2"/>
                </a:solidFill>
              </a:rPr>
              <a:t> European</a:t>
            </a:r>
            <a:r>
              <a:rPr lang="ro-RO" dirty="0" smtClean="0">
                <a:solidFill>
                  <a:schemeClr val="tx2"/>
                </a:solidFill>
              </a:rPr>
              <a:t>ă</a:t>
            </a:r>
            <a:r>
              <a:rPr lang="en-US" dirty="0" smtClean="0">
                <a:solidFill>
                  <a:schemeClr val="tx2"/>
                </a:solidFill>
              </a:rPr>
              <a:t> de </a:t>
            </a:r>
            <a:r>
              <a:rPr lang="en-US" dirty="0" err="1" smtClean="0">
                <a:solidFill>
                  <a:schemeClr val="tx2"/>
                </a:solidFill>
              </a:rPr>
              <a:t>Nutri</a:t>
            </a:r>
            <a:r>
              <a:rPr lang="ro-RO" dirty="0" smtClean="0">
                <a:solidFill>
                  <a:schemeClr val="tx2"/>
                </a:solidFill>
              </a:rPr>
              <a:t>ț</a:t>
            </a:r>
            <a:r>
              <a:rPr lang="en-US" dirty="0" err="1" smtClean="0">
                <a:solidFill>
                  <a:schemeClr val="tx2"/>
                </a:solidFill>
              </a:rPr>
              <a:t>ie</a:t>
            </a:r>
            <a:r>
              <a:rPr lang="en-US" dirty="0" smtClean="0">
                <a:solidFill>
                  <a:schemeClr val="tx2"/>
                </a:solidFill>
              </a:rPr>
              <a:t> Clinic</a:t>
            </a:r>
            <a:r>
              <a:rPr lang="ro-RO" dirty="0" smtClean="0">
                <a:solidFill>
                  <a:schemeClr val="tx2"/>
                </a:solidFill>
              </a:rPr>
              <a:t>ă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ro-RO" dirty="0" smtClean="0">
                <a:solidFill>
                  <a:schemeClr val="tx2"/>
                </a:solidFill>
              </a:rPr>
              <a:t>ș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Metabolism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 descr="Macintosh HD:Users:Cristi:Dropbox:PROIECTE 4.8:MANUAL IDENTITATE VIZUALA:antet pocu 4 sigl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800"/>
            <a:ext cx="59309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3250" y="1295400"/>
            <a:ext cx="7772400" cy="1828800"/>
          </a:xfrm>
        </p:spPr>
        <p:txBody>
          <a:bodyPr>
            <a:normAutofit/>
          </a:bodyPr>
          <a:lstStyle/>
          <a:p>
            <a:r>
              <a:rPr lang="en-US" b="1" dirty="0" smtClean="0"/>
              <a:t>ESPEN 2019</a:t>
            </a:r>
            <a:br>
              <a:rPr lang="en-US" b="1" dirty="0" smtClean="0"/>
            </a:br>
            <a:r>
              <a:rPr lang="en-US" dirty="0" smtClean="0"/>
              <a:t>CRACOVIA, POLONIA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en-US" sz="2200" dirty="0" smtClean="0"/>
              <a:t>“</a:t>
            </a:r>
            <a:r>
              <a:rPr lang="ro-RO" sz="2200" i="1" dirty="0" smtClean="0"/>
              <a:t>Nutriția – o autostradă către sănătate</a:t>
            </a:r>
            <a:r>
              <a:rPr lang="en-US" sz="2200" dirty="0" smtClean="0"/>
              <a:t>”</a:t>
            </a:r>
            <a:endParaRPr lang="en-US" sz="2200" dirty="0"/>
          </a:p>
        </p:txBody>
      </p:sp>
      <p:pic>
        <p:nvPicPr>
          <p:cNvPr id="6" name="Picture 5" descr="Sigla PT_ROSPEN_alb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19" y="5867400"/>
            <a:ext cx="4505325" cy="828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3347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276600"/>
            <a:ext cx="7848600" cy="2743200"/>
          </a:xfrm>
        </p:spPr>
        <p:txBody>
          <a:bodyPr>
            <a:normAutofit/>
          </a:bodyPr>
          <a:lstStyle/>
          <a:p>
            <a:r>
              <a:rPr lang="ro-RO" dirty="0">
                <a:solidFill>
                  <a:schemeClr val="tx2"/>
                </a:solidFill>
              </a:rPr>
              <a:t>P</a:t>
            </a:r>
            <a:r>
              <a:rPr lang="en-US" dirty="0" err="1" smtClean="0">
                <a:solidFill>
                  <a:schemeClr val="tx2"/>
                </a:solidFill>
              </a:rPr>
              <a:t>roiectul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it-IT" i="1" dirty="0">
                <a:solidFill>
                  <a:schemeClr val="tx2"/>
                </a:solidFill>
              </a:rPr>
              <a:t>Program de formare a personalului medical </a:t>
            </a:r>
            <a:r>
              <a:rPr lang="ro-RO" i="1" dirty="0" smtClean="0">
                <a:solidFill>
                  <a:schemeClr val="tx2"/>
                </a:solidFill>
              </a:rPr>
              <a:t>î</a:t>
            </a:r>
            <a:r>
              <a:rPr lang="it-IT" i="1" dirty="0" smtClean="0">
                <a:solidFill>
                  <a:schemeClr val="tx2"/>
                </a:solidFill>
              </a:rPr>
              <a:t>n </a:t>
            </a:r>
            <a:r>
              <a:rPr lang="it-IT" i="1" dirty="0">
                <a:solidFill>
                  <a:schemeClr val="tx2"/>
                </a:solidFill>
              </a:rPr>
              <a:t>domeniul </a:t>
            </a:r>
            <a:r>
              <a:rPr lang="it-IT" i="1" dirty="0" smtClean="0">
                <a:solidFill>
                  <a:schemeClr val="tx2"/>
                </a:solidFill>
              </a:rPr>
              <a:t>nutri</a:t>
            </a:r>
            <a:r>
              <a:rPr lang="ro-RO" i="1" dirty="0" smtClean="0">
                <a:solidFill>
                  <a:schemeClr val="tx2"/>
                </a:solidFill>
              </a:rPr>
              <a:t>ț</a:t>
            </a:r>
            <a:r>
              <a:rPr lang="it-IT" i="1" dirty="0" smtClean="0">
                <a:solidFill>
                  <a:schemeClr val="tx2"/>
                </a:solidFill>
              </a:rPr>
              <a:t>iei </a:t>
            </a:r>
            <a:r>
              <a:rPr lang="it-IT" i="1" dirty="0">
                <a:solidFill>
                  <a:schemeClr val="tx2"/>
                </a:solidFill>
              </a:rPr>
              <a:t>clinice </a:t>
            </a:r>
            <a:r>
              <a:rPr lang="ro-RO" i="1" dirty="0" smtClean="0">
                <a:solidFill>
                  <a:schemeClr val="tx2"/>
                </a:solidFill>
              </a:rPr>
              <a:t>î</a:t>
            </a:r>
            <a:r>
              <a:rPr lang="it-IT" i="1" dirty="0" smtClean="0">
                <a:solidFill>
                  <a:schemeClr val="tx2"/>
                </a:solidFill>
              </a:rPr>
              <a:t>n </a:t>
            </a:r>
            <a:r>
              <a:rPr lang="it-IT" i="1" dirty="0">
                <a:solidFill>
                  <a:schemeClr val="tx2"/>
                </a:solidFill>
              </a:rPr>
              <a:t>scopul reducerii </a:t>
            </a:r>
            <a:r>
              <a:rPr lang="it-IT" i="1" dirty="0" smtClean="0">
                <a:solidFill>
                  <a:schemeClr val="tx2"/>
                </a:solidFill>
              </a:rPr>
              <a:t>morbidit</a:t>
            </a:r>
            <a:r>
              <a:rPr lang="ro-RO" i="1" dirty="0" smtClean="0">
                <a:solidFill>
                  <a:schemeClr val="tx2"/>
                </a:solidFill>
              </a:rPr>
              <a:t>ăț</a:t>
            </a:r>
            <a:r>
              <a:rPr lang="it-IT" i="1" dirty="0" smtClean="0">
                <a:solidFill>
                  <a:schemeClr val="tx2"/>
                </a:solidFill>
              </a:rPr>
              <a:t>ii </a:t>
            </a:r>
            <a:r>
              <a:rPr lang="it-IT" i="1" dirty="0">
                <a:solidFill>
                  <a:schemeClr val="tx2"/>
                </a:solidFill>
              </a:rPr>
              <a:t>pacientului </a:t>
            </a:r>
            <a:r>
              <a:rPr lang="it-IT" i="1" dirty="0" smtClean="0">
                <a:solidFill>
                  <a:schemeClr val="tx2"/>
                </a:solidFill>
              </a:rPr>
              <a:t>oncologic </a:t>
            </a:r>
            <a:r>
              <a:rPr lang="ro-RO" dirty="0" smtClean="0">
                <a:solidFill>
                  <a:schemeClr val="tx2"/>
                </a:solidFill>
              </a:rPr>
              <a:t>oferă posibilitatea participării la lucrările  Congresului ESPEN!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3" descr="Macintosh HD:Users:Cristi:Dropbox:PROIECTE 4.8:MANUAL IDENTITATE VIZUALA:antet pocu 4 sigl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800"/>
            <a:ext cx="5930900" cy="7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3250" y="1295400"/>
            <a:ext cx="7772400" cy="1828800"/>
          </a:xfrm>
        </p:spPr>
        <p:txBody>
          <a:bodyPr>
            <a:normAutofit/>
          </a:bodyPr>
          <a:lstStyle/>
          <a:p>
            <a:r>
              <a:rPr lang="en-US" b="1" dirty="0" smtClean="0"/>
              <a:t>ESPEN 2019</a:t>
            </a:r>
            <a:br>
              <a:rPr lang="en-US" b="1" dirty="0" smtClean="0"/>
            </a:br>
            <a:r>
              <a:rPr lang="en-US" dirty="0" smtClean="0"/>
              <a:t>CRACOVIA, POLONIA</a:t>
            </a:r>
            <a:r>
              <a:rPr lang="ro-RO" dirty="0" smtClean="0"/>
              <a:t/>
            </a:r>
            <a:br>
              <a:rPr lang="ro-RO" dirty="0" smtClean="0"/>
            </a:br>
            <a:r>
              <a:rPr lang="en-US" sz="2200" dirty="0" smtClean="0"/>
              <a:t>“</a:t>
            </a:r>
            <a:r>
              <a:rPr lang="ro-RO" sz="2200" i="1" dirty="0" smtClean="0"/>
              <a:t>Nutriția – o autostradă către sănătate</a:t>
            </a:r>
            <a:r>
              <a:rPr lang="en-US" sz="2200" dirty="0" smtClean="0"/>
              <a:t>”</a:t>
            </a:r>
            <a:endParaRPr lang="en-US" sz="2200" dirty="0"/>
          </a:p>
        </p:txBody>
      </p:sp>
      <p:pic>
        <p:nvPicPr>
          <p:cNvPr id="6" name="Picture 5" descr="Sigla PT_ROSPEN_alb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119" y="5867400"/>
            <a:ext cx="4505325" cy="828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5980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79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ESPEN 2019 CRACOVIA, POLONIA “Nutriția – o autostradă către sănătate”</vt:lpstr>
      <vt:lpstr>ESPEN 2019 CRACOVIA, POLONIA “Nutriția – o autostradă către sănătate”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ESPEN 2019 CRACOVIA, POLONIA “Nutriția – o autostradă către sănătate”</dc:title>
  <dc:creator>Adina</dc:creator>
  <cp:lastModifiedBy>Adina</cp:lastModifiedBy>
  <cp:revision>3</cp:revision>
  <dcterms:created xsi:type="dcterms:W3CDTF">2018-12-20T08:08:48Z</dcterms:created>
  <dcterms:modified xsi:type="dcterms:W3CDTF">2018-12-20T08:22:48Z</dcterms:modified>
</cp:coreProperties>
</file>